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7"/>
    <p:restoredTop sz="94645"/>
  </p:normalViewPr>
  <p:slideViewPr>
    <p:cSldViewPr snapToGrid="0" snapToObjects="1">
      <p:cViewPr>
        <p:scale>
          <a:sx n="114" d="100"/>
          <a:sy n="114" d="100"/>
        </p:scale>
        <p:origin x="-59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A6BD30-26F7-0944-BF21-89A80440B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886C7D5-BABF-CD4A-BEBE-A6C66DE8C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9F456B-6975-3242-8983-A3C2517F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C2FE-D455-2A44-A5D5-1D5E03D9B67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4B3EFE-D5EC-A946-9FA6-9C131839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175A69-5216-2B40-9BCD-6BD4F039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C72E-9A07-B34C-BEF5-17A692591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4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885B93-32DB-FB44-803F-7523C7A2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D963A66-C2DB-B342-BB45-D79D7035A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C88CD8-8EA7-624E-8FA5-ED055ECC7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C2FE-D455-2A44-A5D5-1D5E03D9B67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7B6221-CBF8-9D40-8B3E-DBBD0E91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2C7CC7-5B6C-B645-A114-EEF31F31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C72E-9A07-B34C-BEF5-17A692591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78479E4-0D31-6348-B334-E82340166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FCDA23C-614F-084E-B18F-AFA9BA0AE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3A8A17-FBEB-534F-8693-39D05284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C2FE-D455-2A44-A5D5-1D5E03D9B67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F73E81-CC2E-9B46-945D-8DB4DF27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9B1F2E-0DEC-8E41-9BF9-A1FB3325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C72E-9A07-B34C-BEF5-17A692591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6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037D1D-93AE-9244-9830-0563F21D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06E7A7-569B-8E4A-9CB9-09B85B7A0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37E614-647C-BD41-A237-B9E5FC86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C2FE-D455-2A44-A5D5-1D5E03D9B67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3FB39B-D535-434F-8216-7D94CDCA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76E697-6E69-8A4B-9B39-0E78E774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C72E-9A07-B34C-BEF5-17A692591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1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ED05C-9A52-A344-8993-2B775A365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275C653-E837-0F4F-A80C-156EB8C49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D835D8-BF26-F445-85E1-4BE884CD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C2FE-D455-2A44-A5D5-1D5E03D9B67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0EF0F4-5C36-1C46-8703-AA302480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B1AD5E-4E70-E444-9126-28879F9A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C72E-9A07-B34C-BEF5-17A692591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9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D0E29D-038D-2148-82FE-55341372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F49DE1-AC79-FA4B-AF91-4A0CF82F7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B46D53-5431-9043-892A-E52FF4A4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B7E8896-71E1-934F-91C5-5D0A5D59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C2FE-D455-2A44-A5D5-1D5E03D9B67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29A2182-D209-BC42-8D29-0817484B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BCE527-F3B0-034D-81FD-D2334B0C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C72E-9A07-B34C-BEF5-17A692591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3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0A2CF0-9007-7E41-B104-2A74FDDF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E8AA9E-5490-C549-87E9-F431183A5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DA6924-79BC-394E-BB79-A436B0DEB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0CD83E2-6F02-E04C-BB38-746252BB0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95B5D26-23C9-E041-AB37-6DF0F6676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B7C8CF1-8EB9-B449-B187-8EA9E318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C2FE-D455-2A44-A5D5-1D5E03D9B67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298571E-BC5B-7740-9C02-D0B7E295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D3FA958-6145-F742-ABC4-F0101673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C72E-9A07-B34C-BEF5-17A692591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3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FEADCA-AFFF-D144-9EC1-6835F87B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5CA0565-0138-5548-837B-8331341B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C2FE-D455-2A44-A5D5-1D5E03D9B67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B7D5A0-7E48-594A-85CC-1A1B780F1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566A78-A75E-5247-A74C-097E75B5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C72E-9A07-B34C-BEF5-17A692591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6EEEBEF-DD45-FB45-80F7-0F7F4245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C2FE-D455-2A44-A5D5-1D5E03D9B67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E3B7D11-8B7A-1C40-8B6A-9DD5C512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CDAB32B-A234-BC41-BB8A-BEA94F43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C72E-9A07-B34C-BEF5-17A692591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9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808DDC-54FF-CE42-99CA-33012F6F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183B28-695F-9342-A486-EDE4CA75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EF5C402-DE03-6444-9822-B7B81B7F0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044C88-CE9F-4149-AEC6-5FFDA04B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C2FE-D455-2A44-A5D5-1D5E03D9B67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37D5D5-EBC4-CD42-AC9C-09283FD7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E58474-B1B5-A146-841F-FB6B39BB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C72E-9A07-B34C-BEF5-17A692591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9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41F440-A0C4-3A40-AAC5-2A78231D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083AD3-CE9E-4042-AA02-D97DC02AC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97997C8-AFA4-FA4B-ACB6-658CE4DEF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0A922B3-F1FA-0947-9B89-A6AA4120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C2FE-D455-2A44-A5D5-1D5E03D9B67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3EFE9A-D456-5D4B-8009-E2FD32EA1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BA8F0E-A819-1548-A4D2-FA3B5897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C72E-9A07-B34C-BEF5-17A692591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6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790442-14F9-B044-B200-CEDCD6AE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91608D-781E-874E-ACB6-83EAECB93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B8BA90-E17E-9147-B5D0-6EC8A56FA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7C2FE-D455-2A44-A5D5-1D5E03D9B67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E45626-F9F4-F54B-9B61-2C6E1AF61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97152E-22FC-614C-9728-0064BA09D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0C72E-9A07-B34C-BEF5-17A692591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4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96784A0-7C8C-440E-A44D-1B37FD175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395D09A-88D5-4B3A-A623-E23159A02D06}"/>
              </a:ext>
            </a:extLst>
          </p:cNvPr>
          <p:cNvSpPr/>
          <p:nvPr/>
        </p:nvSpPr>
        <p:spPr>
          <a:xfrm>
            <a:off x="963789" y="344714"/>
            <a:ext cx="9209376" cy="616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2">
            <a:extLst>
              <a:ext uri="{FF2B5EF4-FFF2-40B4-BE49-F238E27FC236}">
                <a16:creationId xmlns:a16="http://schemas.microsoft.com/office/drawing/2014/main" xmlns="" id="{AEE58C71-4572-460E-A830-5751E8457952}"/>
              </a:ext>
            </a:extLst>
          </p:cNvPr>
          <p:cNvSpPr txBox="1">
            <a:spLocks/>
          </p:cNvSpPr>
          <p:nvPr/>
        </p:nvSpPr>
        <p:spPr>
          <a:xfrm>
            <a:off x="408618" y="653193"/>
            <a:ext cx="3194554" cy="1994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600" b="1" cap="all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ru-RU" sz="16600" b="1" cap="all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01</a:t>
            </a:r>
            <a:endParaRPr lang="ru-RU" sz="16600" cap="all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35AF81-15BF-4894-8396-801A49C1ADF6}"/>
              </a:ext>
            </a:extLst>
          </p:cNvPr>
          <p:cNvSpPr/>
          <p:nvPr/>
        </p:nvSpPr>
        <p:spPr>
          <a:xfrm>
            <a:off x="2018836" y="4942356"/>
            <a:ext cx="4341456" cy="84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(также необходимо указать какая организация будет выполнять, ФИО и контактные данные)</a:t>
            </a:r>
          </a:p>
          <a:p>
            <a:pPr>
              <a:lnSpc>
                <a:spcPct val="120000"/>
              </a:lnSpc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E2D680E-E3D1-457B-9247-C3C0C3AA79E4}"/>
              </a:ext>
            </a:extLst>
          </p:cNvPr>
          <p:cNvSpPr/>
          <p:nvPr/>
        </p:nvSpPr>
        <p:spPr>
          <a:xfrm>
            <a:off x="2018835" y="3059577"/>
            <a:ext cx="4933508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Дизайн презентации может быть выполнен в уникальном для проекта стиле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F2C08A5-3BA9-46C0-AFCA-4E3A347B7B9C}"/>
              </a:ext>
            </a:extLst>
          </p:cNvPr>
          <p:cNvSpPr txBox="1"/>
          <p:nvPr/>
        </p:nvSpPr>
        <p:spPr>
          <a:xfrm>
            <a:off x="2018835" y="4526115"/>
            <a:ext cx="6215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cap="all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Описание проекта</a:t>
            </a:r>
          </a:p>
        </p:txBody>
      </p:sp>
      <p:sp>
        <p:nvSpPr>
          <p:cNvPr id="31" name="Заголовок 2">
            <a:extLst>
              <a:ext uri="{FF2B5EF4-FFF2-40B4-BE49-F238E27FC236}">
                <a16:creationId xmlns:a16="http://schemas.microsoft.com/office/drawing/2014/main" xmlns="" id="{78DC8975-9B1A-4743-BCEF-80DE411BDE30}"/>
              </a:ext>
            </a:extLst>
          </p:cNvPr>
          <p:cNvSpPr txBox="1">
            <a:spLocks/>
          </p:cNvSpPr>
          <p:nvPr/>
        </p:nvSpPr>
        <p:spPr>
          <a:xfrm>
            <a:off x="2018835" y="1443588"/>
            <a:ext cx="8154331" cy="16502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cap="all" spc="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Название проекта</a:t>
            </a:r>
            <a:endParaRPr lang="ru-RU" cap="all" spc="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4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5508041-7386-45AC-8BF4-AD55C62C7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67"/>
          <a:stretch/>
        </p:blipFill>
        <p:spPr>
          <a:xfrm>
            <a:off x="0" y="0"/>
            <a:ext cx="4328161" cy="6858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196A5A2-96A3-42A9-9539-CF375344E95B}"/>
              </a:ext>
            </a:extLst>
          </p:cNvPr>
          <p:cNvSpPr/>
          <p:nvPr/>
        </p:nvSpPr>
        <p:spPr>
          <a:xfrm>
            <a:off x="1146629" y="667657"/>
            <a:ext cx="8784291" cy="519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5FD86E0-511E-416D-9F6F-7F530208587F}"/>
              </a:ext>
            </a:extLst>
          </p:cNvPr>
          <p:cNvSpPr/>
          <p:nvPr/>
        </p:nvSpPr>
        <p:spPr>
          <a:xfrm>
            <a:off x="4818742" y="3429000"/>
            <a:ext cx="432816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Необходимо указать в каком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направлении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контента и какой тематике конкурса участвует проект</a:t>
            </a:r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xmlns="" id="{0FE04EC0-5FB3-414D-A8F8-BD05195E7ACD}"/>
              </a:ext>
            </a:extLst>
          </p:cNvPr>
          <p:cNvSpPr txBox="1">
            <a:spLocks/>
          </p:cNvSpPr>
          <p:nvPr/>
        </p:nvSpPr>
        <p:spPr>
          <a:xfrm>
            <a:off x="1338237" y="1217796"/>
            <a:ext cx="3194554" cy="1994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600" b="1" cap="all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ru-RU" sz="16600" b="1" cap="all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</a:t>
            </a:r>
            <a:r>
              <a:rPr lang="en-US" sz="16600" b="1" cap="all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ru-RU" sz="16600" cap="all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xmlns="" id="{BEB6DA7A-EB77-46D0-8DCB-051787784066}"/>
              </a:ext>
            </a:extLst>
          </p:cNvPr>
          <p:cNvSpPr txBox="1">
            <a:spLocks/>
          </p:cNvSpPr>
          <p:nvPr/>
        </p:nvSpPr>
        <p:spPr>
          <a:xfrm>
            <a:off x="2901448" y="2011858"/>
            <a:ext cx="9515525" cy="1200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cap="all" spc="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Тип проекта</a:t>
            </a:r>
            <a:endParaRPr lang="ru-RU" cap="all" spc="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3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94CBD25-7717-4169-838E-343C9A095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67"/>
          <a:stretch/>
        </p:blipFill>
        <p:spPr>
          <a:xfrm>
            <a:off x="7863839" y="0"/>
            <a:ext cx="4328161" cy="6858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AA1B326-7F50-414F-882E-1566E30E527E}"/>
              </a:ext>
            </a:extLst>
          </p:cNvPr>
          <p:cNvSpPr/>
          <p:nvPr/>
        </p:nvSpPr>
        <p:spPr>
          <a:xfrm>
            <a:off x="6397898" y="931057"/>
            <a:ext cx="4483462" cy="4995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682DCAD-C77D-3B49-954C-82B74D75825D}"/>
              </a:ext>
            </a:extLst>
          </p:cNvPr>
          <p:cNvSpPr/>
          <p:nvPr/>
        </p:nvSpPr>
        <p:spPr>
          <a:xfrm>
            <a:off x="1737361" y="2849423"/>
            <a:ext cx="4064002" cy="2388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Какой вклад вносит проект в освещение важных общественных инициатив и проектов, а также социально значимой работы общественных деятелей</a:t>
            </a:r>
          </a:p>
          <a:p>
            <a:pPr>
              <a:lnSpc>
                <a:spcPct val="120000"/>
              </a:lnSpc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5D183CC-8CD9-40F8-B9E8-84267F4D9BCE}"/>
              </a:ext>
            </a:extLst>
          </p:cNvPr>
          <p:cNvSpPr/>
          <p:nvPr/>
        </p:nvSpPr>
        <p:spPr>
          <a:xfrm>
            <a:off x="6390640" y="2843308"/>
            <a:ext cx="4064000" cy="205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 можете добавить скриншоты референсов, похожих проектов, предполагаемых героев, скриншоты крупных пабликов/блогеров, которые дадут возможность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продвижения</a:t>
            </a:r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xmlns="" id="{379AC946-0271-4013-98E2-375411BC557F}"/>
              </a:ext>
            </a:extLst>
          </p:cNvPr>
          <p:cNvSpPr txBox="1">
            <a:spLocks/>
          </p:cNvSpPr>
          <p:nvPr/>
        </p:nvSpPr>
        <p:spPr>
          <a:xfrm>
            <a:off x="311372" y="503378"/>
            <a:ext cx="3194554" cy="1994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600" b="1" cap="all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ru-RU" sz="16600" b="1" cap="all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03</a:t>
            </a:r>
            <a:endParaRPr lang="ru-RU" sz="16600" cap="all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F2B86F55-59BF-4A3D-A9EB-3BA7715AB99E}"/>
              </a:ext>
            </a:extLst>
          </p:cNvPr>
          <p:cNvSpPr txBox="1">
            <a:spLocks/>
          </p:cNvSpPr>
          <p:nvPr/>
        </p:nvSpPr>
        <p:spPr>
          <a:xfrm>
            <a:off x="1737360" y="1557417"/>
            <a:ext cx="9144000" cy="9403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b="1" cap="all" spc="6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6000" dirty="0">
                <a:solidFill>
                  <a:schemeClr val="accent5">
                    <a:lumMod val="75000"/>
                  </a:schemeClr>
                </a:solidFill>
              </a:rPr>
              <a:t>Цель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0575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A1538B-8CBC-4323-BFC7-0E521F682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67"/>
          <a:stretch/>
        </p:blipFill>
        <p:spPr>
          <a:xfrm>
            <a:off x="0" y="0"/>
            <a:ext cx="4328161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B5E2ED7-245B-4C12-B3DB-8B6745C622A8}"/>
              </a:ext>
            </a:extLst>
          </p:cNvPr>
          <p:cNvSpPr/>
          <p:nvPr/>
        </p:nvSpPr>
        <p:spPr>
          <a:xfrm>
            <a:off x="940070" y="740229"/>
            <a:ext cx="8898168" cy="517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D3D01B3-F18A-F14C-8A97-AC28E9A3986A}"/>
              </a:ext>
            </a:extLst>
          </p:cNvPr>
          <p:cNvSpPr txBox="1">
            <a:spLocks/>
          </p:cNvSpPr>
          <p:nvPr/>
        </p:nvSpPr>
        <p:spPr>
          <a:xfrm>
            <a:off x="6579325" y="941994"/>
            <a:ext cx="4480560" cy="49740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Примерный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KPI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на основе прошлого конкурса: 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Контент в блогосфере 3 к 1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(из расчета на 3 рубля финансирования – 1 просмотр). 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Видеоконтент – 5 к 1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(т.е. 1 млн рублей = 0.2 млн просмотров)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Специальные проекты в интернет-СМИ – 9 к 1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(т.е. 1 млн рублей = 0.11 млн просмотров)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0DBED393-7F57-4DA1-AF54-E222B265D741}"/>
              </a:ext>
            </a:extLst>
          </p:cNvPr>
          <p:cNvSpPr txBox="1">
            <a:spLocks/>
          </p:cNvSpPr>
          <p:nvPr/>
        </p:nvSpPr>
        <p:spPr>
          <a:xfrm>
            <a:off x="1024002" y="1273933"/>
            <a:ext cx="3194554" cy="1994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600" b="1" cap="all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ru-RU" sz="16600" b="1" cap="all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04</a:t>
            </a:r>
            <a:endParaRPr lang="ru-RU" sz="16600" cap="all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1AFFE98-E6DD-4C69-94D6-5212BF2C430F}"/>
              </a:ext>
            </a:extLst>
          </p:cNvPr>
          <p:cNvSpPr/>
          <p:nvPr/>
        </p:nvSpPr>
        <p:spPr>
          <a:xfrm>
            <a:off x="3106056" y="3312850"/>
            <a:ext cx="2989944" cy="139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Просмотры, вовлеченность, площадки размещения</a:t>
            </a:r>
          </a:p>
          <a:p>
            <a:pPr>
              <a:lnSpc>
                <a:spcPct val="120000"/>
              </a:lnSpc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44CD37CB-CCBB-4376-B958-0DE859B2A458}"/>
              </a:ext>
            </a:extLst>
          </p:cNvPr>
          <p:cNvSpPr txBox="1">
            <a:spLocks/>
          </p:cNvSpPr>
          <p:nvPr/>
        </p:nvSpPr>
        <p:spPr>
          <a:xfrm>
            <a:off x="3106056" y="2297631"/>
            <a:ext cx="2412276" cy="9403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b="1" cap="all" spc="6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KPI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3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C6BCC4F-9E2D-4DFA-8F52-D298411FD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67"/>
          <a:stretch/>
        </p:blipFill>
        <p:spPr>
          <a:xfrm>
            <a:off x="7841566" y="0"/>
            <a:ext cx="4328161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BA6D10-CEAE-429C-B9E5-6EBFCAE031E6}"/>
              </a:ext>
            </a:extLst>
          </p:cNvPr>
          <p:cNvSpPr/>
          <p:nvPr/>
        </p:nvSpPr>
        <p:spPr>
          <a:xfrm>
            <a:off x="1851315" y="711200"/>
            <a:ext cx="8154331" cy="547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FB568C4-D5BE-48FA-B07F-F39A2740E9A8}"/>
              </a:ext>
            </a:extLst>
          </p:cNvPr>
          <p:cNvSpPr/>
          <p:nvPr/>
        </p:nvSpPr>
        <p:spPr>
          <a:xfrm>
            <a:off x="2427291" y="4029439"/>
            <a:ext cx="4612137" cy="1054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Необходимо разделить бюджет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производство и 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промотирование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создаваемого контента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43215324-0A15-41E9-A132-5C4CE3BA01C3}"/>
              </a:ext>
            </a:extLst>
          </p:cNvPr>
          <p:cNvSpPr txBox="1">
            <a:spLocks/>
          </p:cNvSpPr>
          <p:nvPr/>
        </p:nvSpPr>
        <p:spPr>
          <a:xfrm>
            <a:off x="830015" y="972644"/>
            <a:ext cx="3194554" cy="1994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600" b="1" cap="all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ru-RU" sz="16600" b="1" cap="all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05</a:t>
            </a:r>
            <a:endParaRPr lang="ru-RU" sz="16600" cap="all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xmlns="" id="{E08A0D12-B547-43A9-A0CC-0740397D1DC8}"/>
              </a:ext>
            </a:extLst>
          </p:cNvPr>
          <p:cNvSpPr txBox="1">
            <a:spLocks/>
          </p:cNvSpPr>
          <p:nvPr/>
        </p:nvSpPr>
        <p:spPr>
          <a:xfrm>
            <a:off x="2427292" y="1865428"/>
            <a:ext cx="6557051" cy="1994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cap="all" spc="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Бюджет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785685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104</Words>
  <Application>Microsoft Office PowerPoint</Application>
  <PresentationFormat>Произвольный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и описание проекта</dc:title>
  <dc:creator>Microsoft Office User</dc:creator>
  <cp:lastModifiedBy>User</cp:lastModifiedBy>
  <cp:revision>15</cp:revision>
  <dcterms:created xsi:type="dcterms:W3CDTF">2020-09-21T10:52:27Z</dcterms:created>
  <dcterms:modified xsi:type="dcterms:W3CDTF">2020-09-22T05:34:32Z</dcterms:modified>
</cp:coreProperties>
</file>